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th-TH"/>
    </a:defPPr>
    <a:lvl1pPr marL="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3D8C5"/>
    <a:srgbClr val="8FFF8F"/>
    <a:srgbClr val="00B900"/>
    <a:srgbClr val="43C8DA"/>
    <a:srgbClr val="3F357A"/>
    <a:srgbClr val="6B29F8"/>
    <a:srgbClr val="DFCAEE"/>
    <a:srgbClr val="CAA6E3"/>
    <a:srgbClr val="BCE3DC"/>
    <a:srgbClr val="FF8A7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FD913-4F8A-417E-BCF7-EF56FCF305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A4F3D6-B7AE-4DCF-80A1-41E771D47A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F74C94-6EF4-4E18-A16F-F1B966A0EF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8F049-6656-46D9-A73B-52F16A3771F6}" type="datetimeFigureOut">
              <a:rPr lang="th-TH" smtClean="0"/>
              <a:t>23/06/65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D8B0F6-CC4F-4595-B4C5-EF21BFDFB5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370A75-8A65-4EA1-A439-59D16C4BB7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0506F-07DB-468E-AFFD-42110CE9A6FB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4453114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55D52A-FFFD-4CEF-B49C-8E75A84F3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D85DC34-B9B8-4415-ACA7-AA728CA822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8394EB-7031-432D-A8A6-E0AC236C72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8F049-6656-46D9-A73B-52F16A3771F6}" type="datetimeFigureOut">
              <a:rPr lang="th-TH" smtClean="0"/>
              <a:t>23/06/65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2EECC9-863C-4057-8FA0-4CF8C937EC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874999-CCCE-45DC-B5B6-55D56F157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0506F-07DB-468E-AFFD-42110CE9A6FB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3553784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AD9E8ED-2E45-4C87-B497-22FE9D271FE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85A8720-169A-4A4C-B15D-96E5218009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C26564-6BE3-4645-B85B-5A0C0B8A9C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8F049-6656-46D9-A73B-52F16A3771F6}" type="datetimeFigureOut">
              <a:rPr lang="th-TH" smtClean="0"/>
              <a:t>23/06/65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F9C8CF-1472-4144-A58B-53DA8F7AD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7D9DA6-2297-41F4-895A-B236A6E947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0506F-07DB-468E-AFFD-42110CE9A6FB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9624051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72D8D0-A791-4DD1-BC5C-52E83EDDB1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F837AA-24D8-4CD7-8E59-1393605691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2E2A61-AE8D-4D13-BD62-CABBCB7AD1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8F049-6656-46D9-A73B-52F16A3771F6}" type="datetimeFigureOut">
              <a:rPr lang="th-TH" smtClean="0"/>
              <a:t>23/06/65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DD1D0C-FF66-40C0-9235-84C8EB2B2F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CDC7D1-A76D-480B-B50A-4A4CA4CA8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0506F-07DB-468E-AFFD-42110CE9A6FB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4639494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3EA725-1529-46D7-BE80-8FAADB2C7E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264EFF-5760-487F-B39C-929E751A83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030CB6-1D3F-4DC2-8A4B-3CCAF4BD5F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8F049-6656-46D9-A73B-52F16A3771F6}" type="datetimeFigureOut">
              <a:rPr lang="th-TH" smtClean="0"/>
              <a:t>23/06/65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489F98-028A-4BFD-9AF3-E091DD142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0B3178-630B-4C8D-99C3-58E371A9F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0506F-07DB-468E-AFFD-42110CE9A6FB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5603482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C77FB-D91E-480D-B182-6BCFB5929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DDFD18-DF09-44A2-B028-0707A447B7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301486-F241-4BB4-ABF2-D863ADB9A5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E695C9-DA8A-4718-B879-5EFCD3C582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8F049-6656-46D9-A73B-52F16A3771F6}" type="datetimeFigureOut">
              <a:rPr lang="th-TH" smtClean="0"/>
              <a:t>23/06/65</a:t>
            </a:fld>
            <a:endParaRPr lang="th-T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BA7B60-3D67-4175-8C78-4CDBB06401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3D903C-741D-42E3-A42A-2E1C25006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0506F-07DB-468E-AFFD-42110CE9A6FB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9976454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7AD4EA-5709-4BE2-8F49-14A04C5C1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B4C8D6-AD81-4AC6-AC7D-142E9F18A1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F585D4-2B33-4893-B051-C6B490AB33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C4E8C99-5B10-4F29-979F-CD237E52BA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17F02D6-7729-4C5F-BAF5-A3E0FA3AF8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C814456-31BD-47EB-8A7E-FECAFCAEB3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8F049-6656-46D9-A73B-52F16A3771F6}" type="datetimeFigureOut">
              <a:rPr lang="th-TH" smtClean="0"/>
              <a:t>23/06/65</a:t>
            </a:fld>
            <a:endParaRPr lang="th-T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958098D-C703-46BF-8B8A-AE9FF9348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AAC5E50-C5A2-4C14-ABF7-45ABC8B278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0506F-07DB-468E-AFFD-42110CE9A6FB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9601601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40591A-CFA5-4D86-924C-2312B88F1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2CAF11-855D-4FB2-B9E4-75DDD857BF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8F049-6656-46D9-A73B-52F16A3771F6}" type="datetimeFigureOut">
              <a:rPr lang="th-TH" smtClean="0"/>
              <a:t>23/06/65</a:t>
            </a:fld>
            <a:endParaRPr lang="th-T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141816-66B1-49C0-8715-C4C262987C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175868-E41F-46AD-8C25-2F840ADB8E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0506F-07DB-468E-AFFD-42110CE9A6FB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6052996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38580CA-D1FC-48FB-99CD-EEBC232A3A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8F049-6656-46D9-A73B-52F16A3771F6}" type="datetimeFigureOut">
              <a:rPr lang="th-TH" smtClean="0"/>
              <a:t>23/06/65</a:t>
            </a:fld>
            <a:endParaRPr lang="th-T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D724DC-DC96-4BCC-9D6A-AE0390FF5B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16A667-1F04-436D-826C-D870EBCAA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0506F-07DB-468E-AFFD-42110CE9A6FB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1977951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949CDF-CBDC-4CDB-BD2F-C34BDB417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DB7663-8481-4FB7-AF71-26644F986C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EF90C5-EE15-48B3-86B5-04368370DE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4C4AB3-390B-467B-8E54-0596305D25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8F049-6656-46D9-A73B-52F16A3771F6}" type="datetimeFigureOut">
              <a:rPr lang="th-TH" smtClean="0"/>
              <a:t>23/06/65</a:t>
            </a:fld>
            <a:endParaRPr lang="th-T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FFF55B-3E0A-447E-BA5D-8998F61FCE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BB6BCA-488B-41C5-81D3-B9FA1BB98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0506F-07DB-468E-AFFD-42110CE9A6FB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5782645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E96D73-3156-427E-993F-1435F7C835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5D587B7-CF83-4BC4-8FBE-A1B6DCEA74C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h-T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214E20-6F81-4B32-81D0-9EFE4B9BE5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BCE00B-B936-4B5A-B668-5E46D95481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8F049-6656-46D9-A73B-52F16A3771F6}" type="datetimeFigureOut">
              <a:rPr lang="th-TH" smtClean="0"/>
              <a:t>23/06/65</a:t>
            </a:fld>
            <a:endParaRPr lang="th-T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C8D7F7-9498-4BF9-B90B-49D0069CC6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643C9C-A287-49E1-B18B-BD756F5DE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0506F-07DB-468E-AFFD-42110CE9A6FB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1711235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75DCD92-317C-4E57-8D1C-28E38696DD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7FF14A-B34C-4388-84B5-11394C1BDA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9CC14F-5EA1-4C6F-BE99-31A8E66D14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E8F049-6656-46D9-A73B-52F16A3771F6}" type="datetimeFigureOut">
              <a:rPr lang="th-TH" smtClean="0"/>
              <a:t>23/06/65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B9DAB2-F627-40CE-88D8-1688743DC5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925E6E-313E-4B15-98B5-00FAC398B5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C0506F-07DB-468E-AFFD-42110CE9A6FB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5380773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h-TH"/>
      </a:defPPr>
      <a:lvl1pPr marL="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webp"/><Relationship Id="rId7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10.jpeg"/><Relationship Id="rId7" Type="http://schemas.openxmlformats.org/officeDocument/2006/relationships/image" Target="../media/image13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11" Type="http://schemas.openxmlformats.org/officeDocument/2006/relationships/image" Target="../media/image17.png"/><Relationship Id="rId5" Type="http://schemas.openxmlformats.org/officeDocument/2006/relationships/image" Target="../media/image11.jpeg"/><Relationship Id="rId10" Type="http://schemas.openxmlformats.org/officeDocument/2006/relationships/image" Target="../media/image16.png"/><Relationship Id="rId4" Type="http://schemas.openxmlformats.org/officeDocument/2006/relationships/image" Target="../media/image4.png"/><Relationship Id="rId9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C34AD2D-92AD-44C1-AE0E-114FF14ADC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48875" y="-128083"/>
            <a:ext cx="5357813" cy="693475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5F65EF6-9778-4736-8548-33E440FA5EBE}"/>
              </a:ext>
            </a:extLst>
          </p:cNvPr>
          <p:cNvSpPr/>
          <p:nvPr/>
        </p:nvSpPr>
        <p:spPr>
          <a:xfrm>
            <a:off x="5614988" y="314325"/>
            <a:ext cx="657225" cy="542925"/>
          </a:xfrm>
          <a:prstGeom prst="rect">
            <a:avLst/>
          </a:prstGeom>
          <a:solidFill>
            <a:srgbClr val="71008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E9E4C52-2789-4D7C-8E0A-2AE9A5AE829D}"/>
              </a:ext>
            </a:extLst>
          </p:cNvPr>
          <p:cNvSpPr/>
          <p:nvPr/>
        </p:nvSpPr>
        <p:spPr>
          <a:xfrm>
            <a:off x="5614988" y="1009650"/>
            <a:ext cx="657225" cy="542925"/>
          </a:xfrm>
          <a:prstGeom prst="rect">
            <a:avLst/>
          </a:prstGeom>
          <a:solidFill>
            <a:srgbClr val="6326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2847E49-CC6E-49C2-B05E-3FFAD871AB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3512" y="3261941"/>
            <a:ext cx="3810000" cy="33909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4DB8FCA-4E84-4772-977E-11D8D6ED06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0987" y="491100"/>
            <a:ext cx="4397149" cy="480938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036D849-944B-4869-906F-E7A222963F73}"/>
              </a:ext>
            </a:extLst>
          </p:cNvPr>
          <p:cNvSpPr/>
          <p:nvPr/>
        </p:nvSpPr>
        <p:spPr>
          <a:xfrm>
            <a:off x="5614988" y="1778608"/>
            <a:ext cx="657225" cy="542925"/>
          </a:xfrm>
          <a:prstGeom prst="rect">
            <a:avLst/>
          </a:prstGeom>
          <a:solidFill>
            <a:srgbClr val="5B3D8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2BA0A5E-37FF-4F7D-B1F1-83FFA18143AD}"/>
              </a:ext>
            </a:extLst>
          </p:cNvPr>
          <p:cNvSpPr/>
          <p:nvPr/>
        </p:nvSpPr>
        <p:spPr>
          <a:xfrm>
            <a:off x="5605463" y="2566616"/>
            <a:ext cx="657225" cy="542925"/>
          </a:xfrm>
          <a:prstGeom prst="rect">
            <a:avLst/>
          </a:prstGeom>
          <a:solidFill>
            <a:srgbClr val="38236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2FA3E2C-355B-41A0-BB5D-53DD5F3A3C66}"/>
              </a:ext>
            </a:extLst>
          </p:cNvPr>
          <p:cNvSpPr/>
          <p:nvPr/>
        </p:nvSpPr>
        <p:spPr>
          <a:xfrm>
            <a:off x="7058025" y="314325"/>
            <a:ext cx="657225" cy="542925"/>
          </a:xfrm>
          <a:prstGeom prst="rect">
            <a:avLst/>
          </a:prstGeom>
          <a:solidFill>
            <a:srgbClr val="7F43B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4224C18-6306-4517-B89C-3831442C7590}"/>
              </a:ext>
            </a:extLst>
          </p:cNvPr>
          <p:cNvSpPr/>
          <p:nvPr/>
        </p:nvSpPr>
        <p:spPr>
          <a:xfrm>
            <a:off x="8460851" y="626507"/>
            <a:ext cx="337598" cy="230743"/>
          </a:xfrm>
          <a:prstGeom prst="rect">
            <a:avLst/>
          </a:prstGeom>
          <a:solidFill>
            <a:srgbClr val="F9E5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D3DF467-4746-4E03-96E4-A57CE5F38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0096" y="6468930"/>
            <a:ext cx="6262688" cy="3522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B8B7E806-7D2F-42B5-9051-0BC8C7A6D9DD}"/>
              </a:ext>
            </a:extLst>
          </p:cNvPr>
          <p:cNvSpPr/>
          <p:nvPr/>
        </p:nvSpPr>
        <p:spPr>
          <a:xfrm>
            <a:off x="7058025" y="1141546"/>
            <a:ext cx="657225" cy="542925"/>
          </a:xfrm>
          <a:prstGeom prst="rect">
            <a:avLst/>
          </a:prstGeom>
          <a:solidFill>
            <a:srgbClr val="E0CEE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ACD22C0-AEBC-4D8A-8A82-2F976123C634}"/>
              </a:ext>
            </a:extLst>
          </p:cNvPr>
          <p:cNvSpPr/>
          <p:nvPr/>
        </p:nvSpPr>
        <p:spPr>
          <a:xfrm>
            <a:off x="7932514" y="2592046"/>
            <a:ext cx="657225" cy="542925"/>
          </a:xfrm>
          <a:prstGeom prst="rect">
            <a:avLst/>
          </a:prstGeom>
          <a:solidFill>
            <a:srgbClr val="C7ADD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83596FD-9825-4C4E-BBEF-997DC99873F4}"/>
              </a:ext>
            </a:extLst>
          </p:cNvPr>
          <p:cNvSpPr/>
          <p:nvPr/>
        </p:nvSpPr>
        <p:spPr>
          <a:xfrm>
            <a:off x="7960096" y="1245208"/>
            <a:ext cx="657225" cy="542925"/>
          </a:xfrm>
          <a:prstGeom prst="rect">
            <a:avLst/>
          </a:prstGeom>
          <a:solidFill>
            <a:srgbClr val="D4A8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6001496-9EF2-412D-AD71-D2E6033E6EFF}"/>
              </a:ext>
            </a:extLst>
          </p:cNvPr>
          <p:cNvSpPr/>
          <p:nvPr/>
        </p:nvSpPr>
        <p:spPr>
          <a:xfrm>
            <a:off x="7972425" y="1909583"/>
            <a:ext cx="657225" cy="542925"/>
          </a:xfrm>
          <a:prstGeom prst="rect">
            <a:avLst/>
          </a:prstGeom>
          <a:solidFill>
            <a:srgbClr val="D0A1C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DDD0642-34D6-4670-8E0F-9D863C82CFEA}"/>
              </a:ext>
            </a:extLst>
          </p:cNvPr>
          <p:cNvSpPr/>
          <p:nvPr/>
        </p:nvSpPr>
        <p:spPr>
          <a:xfrm>
            <a:off x="7039204" y="1977350"/>
            <a:ext cx="657225" cy="542925"/>
          </a:xfrm>
          <a:prstGeom prst="rect">
            <a:avLst/>
          </a:prstGeom>
          <a:solidFill>
            <a:srgbClr val="C7A0D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FFB834D-CE00-4AC8-A806-119CB4FBDE06}"/>
              </a:ext>
            </a:extLst>
          </p:cNvPr>
          <p:cNvSpPr/>
          <p:nvPr/>
        </p:nvSpPr>
        <p:spPr>
          <a:xfrm>
            <a:off x="7088411" y="2728614"/>
            <a:ext cx="657225" cy="542925"/>
          </a:xfrm>
          <a:prstGeom prst="rect">
            <a:avLst/>
          </a:prstGeom>
          <a:solidFill>
            <a:srgbClr val="C7A0D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6E30DBE2-C122-47C6-A934-69C44B7CD6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4805363" y="6550722"/>
            <a:ext cx="12192000" cy="685800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6F98D2AC-AD77-469C-84C1-C6E3493AE622}"/>
              </a:ext>
            </a:extLst>
          </p:cNvPr>
          <p:cNvSpPr/>
          <p:nvPr/>
        </p:nvSpPr>
        <p:spPr>
          <a:xfrm>
            <a:off x="6474504" y="1805391"/>
            <a:ext cx="657225" cy="542925"/>
          </a:xfrm>
          <a:prstGeom prst="rect">
            <a:avLst/>
          </a:prstGeom>
          <a:solidFill>
            <a:srgbClr val="FBE99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7C94ECE-CC13-4EC3-8955-B0681A013787}"/>
              </a:ext>
            </a:extLst>
          </p:cNvPr>
          <p:cNvSpPr/>
          <p:nvPr/>
        </p:nvSpPr>
        <p:spPr>
          <a:xfrm>
            <a:off x="4216866" y="2895791"/>
            <a:ext cx="657225" cy="542925"/>
          </a:xfrm>
          <a:prstGeom prst="rect">
            <a:avLst/>
          </a:prstGeom>
          <a:solidFill>
            <a:srgbClr val="F1A8C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DAD868B-289E-4194-9DA1-2B5BF960245A}"/>
              </a:ext>
            </a:extLst>
          </p:cNvPr>
          <p:cNvSpPr/>
          <p:nvPr/>
        </p:nvSpPr>
        <p:spPr>
          <a:xfrm>
            <a:off x="4094154" y="3694585"/>
            <a:ext cx="657225" cy="542925"/>
          </a:xfrm>
          <a:prstGeom prst="rect">
            <a:avLst/>
          </a:prstGeom>
          <a:solidFill>
            <a:srgbClr val="F9E5F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1BCEC35-B9D7-457D-9729-7DCC681C8182}"/>
              </a:ext>
            </a:extLst>
          </p:cNvPr>
          <p:cNvSpPr/>
          <p:nvPr/>
        </p:nvSpPr>
        <p:spPr>
          <a:xfrm>
            <a:off x="3771693" y="5122653"/>
            <a:ext cx="657225" cy="542925"/>
          </a:xfrm>
          <a:prstGeom prst="rect">
            <a:avLst/>
          </a:prstGeom>
          <a:solidFill>
            <a:srgbClr val="F8E6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927AD43-C4C3-7405-4F60-9DF052D76820}"/>
              </a:ext>
            </a:extLst>
          </p:cNvPr>
          <p:cNvSpPr/>
          <p:nvPr/>
        </p:nvSpPr>
        <p:spPr>
          <a:xfrm>
            <a:off x="3709989" y="1788133"/>
            <a:ext cx="657225" cy="542925"/>
          </a:xfrm>
          <a:prstGeom prst="rect">
            <a:avLst/>
          </a:prstGeom>
          <a:solidFill>
            <a:srgbClr val="EFC7F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56CA8C9-EE4D-A3AD-8D9A-215BCDAA2353}"/>
              </a:ext>
            </a:extLst>
          </p:cNvPr>
          <p:cNvSpPr/>
          <p:nvPr/>
        </p:nvSpPr>
        <p:spPr>
          <a:xfrm>
            <a:off x="3834661" y="489573"/>
            <a:ext cx="657225" cy="542925"/>
          </a:xfrm>
          <a:prstGeom prst="rect">
            <a:avLst/>
          </a:prstGeom>
          <a:solidFill>
            <a:srgbClr val="FAE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8A11CA-0B7B-E6F6-FAB1-7E5A4D4391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4634314" y="-533209"/>
            <a:ext cx="12192000" cy="6858000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A735126D-47B0-9B63-1565-1B8AC8BB1D0F}"/>
              </a:ext>
            </a:extLst>
          </p:cNvPr>
          <p:cNvSpPr/>
          <p:nvPr/>
        </p:nvSpPr>
        <p:spPr>
          <a:xfrm>
            <a:off x="3284289" y="3611034"/>
            <a:ext cx="657225" cy="542925"/>
          </a:xfrm>
          <a:prstGeom prst="rect">
            <a:avLst/>
          </a:prstGeom>
          <a:solidFill>
            <a:srgbClr val="F2B7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30CA37-ADF6-77D0-3C55-0B16A7DB636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1843" t="36248" r="18913" b="30476"/>
          <a:stretch/>
        </p:blipFill>
        <p:spPr>
          <a:xfrm>
            <a:off x="-3938677" y="-2852730"/>
            <a:ext cx="7222966" cy="2282075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B30C5712-AD64-1E3E-B2DB-17D5E388147A}"/>
              </a:ext>
            </a:extLst>
          </p:cNvPr>
          <p:cNvSpPr/>
          <p:nvPr/>
        </p:nvSpPr>
        <p:spPr>
          <a:xfrm>
            <a:off x="4366845" y="1068326"/>
            <a:ext cx="657225" cy="542925"/>
          </a:xfrm>
          <a:prstGeom prst="rect">
            <a:avLst/>
          </a:prstGeom>
          <a:solidFill>
            <a:srgbClr val="EFEFE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0B54511-E2A6-16D3-004E-71F7A81C4DEB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38899" t="21485" r="43077" b="60923"/>
          <a:stretch/>
        </p:blipFill>
        <p:spPr>
          <a:xfrm>
            <a:off x="3902585" y="-4059526"/>
            <a:ext cx="5934065" cy="3257974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457485C2-AC16-9C59-CBA4-5F930E22BE9E}"/>
              </a:ext>
            </a:extLst>
          </p:cNvPr>
          <p:cNvSpPr/>
          <p:nvPr/>
        </p:nvSpPr>
        <p:spPr>
          <a:xfrm>
            <a:off x="3102377" y="40066"/>
            <a:ext cx="657225" cy="542925"/>
          </a:xfrm>
          <a:prstGeom prst="rect">
            <a:avLst/>
          </a:prstGeom>
          <a:solidFill>
            <a:srgbClr val="8A72E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2581866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imely">
            <a:extLst>
              <a:ext uri="{FF2B5EF4-FFF2-40B4-BE49-F238E27FC236}">
                <a16:creationId xmlns:a16="http://schemas.microsoft.com/office/drawing/2014/main" id="{43982A8C-6EB5-06F3-5EE2-7C224DEA51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0988" y="0"/>
            <a:ext cx="4831977" cy="2717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igimurai">
            <a:extLst>
              <a:ext uri="{FF2B5EF4-FFF2-40B4-BE49-F238E27FC236}">
                <a16:creationId xmlns:a16="http://schemas.microsoft.com/office/drawing/2014/main" id="{5270B484-F77E-C9DD-3193-E01A9015B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650" y="1888737"/>
            <a:ext cx="4280559" cy="2712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67F1283-8E00-C1E7-0558-FDB9D0C1A572}"/>
              </a:ext>
            </a:extLst>
          </p:cNvPr>
          <p:cNvSpPr/>
          <p:nvPr/>
        </p:nvSpPr>
        <p:spPr>
          <a:xfrm>
            <a:off x="1126964" y="560850"/>
            <a:ext cx="657225" cy="542925"/>
          </a:xfrm>
          <a:prstGeom prst="rect">
            <a:avLst/>
          </a:prstGeom>
          <a:solidFill>
            <a:srgbClr val="603F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9715F523-83FA-98E5-3FB3-014D489B53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8672" y="2962273"/>
            <a:ext cx="5746376" cy="3232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57ADD82B-9D67-705F-7F3D-81E485AAA579}"/>
              </a:ext>
            </a:extLst>
          </p:cNvPr>
          <p:cNvSpPr/>
          <p:nvPr/>
        </p:nvSpPr>
        <p:spPr>
          <a:xfrm>
            <a:off x="11736236" y="253342"/>
            <a:ext cx="490659" cy="5535400"/>
          </a:xfrm>
          <a:prstGeom prst="rect">
            <a:avLst/>
          </a:prstGeom>
          <a:solidFill>
            <a:srgbClr val="3F35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4611081-C3B1-1DCD-A24A-0A8D7CF98F85}"/>
              </a:ext>
            </a:extLst>
          </p:cNvPr>
          <p:cNvSpPr/>
          <p:nvPr/>
        </p:nvSpPr>
        <p:spPr>
          <a:xfrm>
            <a:off x="2904705" y="1157988"/>
            <a:ext cx="657225" cy="542925"/>
          </a:xfrm>
          <a:prstGeom prst="rect">
            <a:avLst/>
          </a:prstGeom>
          <a:solidFill>
            <a:srgbClr val="1E1C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032" name="Picture 8" descr="MSI">
            <a:extLst>
              <a:ext uri="{FF2B5EF4-FFF2-40B4-BE49-F238E27FC236}">
                <a16:creationId xmlns:a16="http://schemas.microsoft.com/office/drawing/2014/main" id="{A3992B3C-7DB8-0EA6-A6B9-3FFE5EE570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286" y="4650638"/>
            <a:ext cx="4224616" cy="2207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E7AABFF-EAEE-0796-CA51-338004549ECE}"/>
              </a:ext>
            </a:extLst>
          </p:cNvPr>
          <p:cNvSpPr/>
          <p:nvPr/>
        </p:nvSpPr>
        <p:spPr>
          <a:xfrm>
            <a:off x="3980330" y="1038925"/>
            <a:ext cx="657225" cy="542925"/>
          </a:xfrm>
          <a:prstGeom prst="rect">
            <a:avLst/>
          </a:prstGeom>
          <a:solidFill>
            <a:srgbClr val="1F14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07F86C8-EF91-5148-729E-AB805D78973D}"/>
              </a:ext>
            </a:extLst>
          </p:cNvPr>
          <p:cNvSpPr/>
          <p:nvPr/>
        </p:nvSpPr>
        <p:spPr>
          <a:xfrm>
            <a:off x="5377231" y="1154382"/>
            <a:ext cx="657225" cy="542925"/>
          </a:xfrm>
          <a:prstGeom prst="rect">
            <a:avLst/>
          </a:prstGeom>
          <a:solidFill>
            <a:srgbClr val="916C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67F92E0-7A2E-DFF9-EC25-57089CA70260}"/>
              </a:ext>
            </a:extLst>
          </p:cNvPr>
          <p:cNvSpPr/>
          <p:nvPr/>
        </p:nvSpPr>
        <p:spPr>
          <a:xfrm>
            <a:off x="4754445" y="1975233"/>
            <a:ext cx="657225" cy="542925"/>
          </a:xfrm>
          <a:prstGeom prst="rect">
            <a:avLst/>
          </a:prstGeom>
          <a:solidFill>
            <a:srgbClr val="7D4A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034" name="Picture 10" descr="Glia">
            <a:extLst>
              <a:ext uri="{FF2B5EF4-FFF2-40B4-BE49-F238E27FC236}">
                <a16:creationId xmlns:a16="http://schemas.microsoft.com/office/drawing/2014/main" id="{5352FCC2-0371-B7AB-5DB6-005A399B77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4229" y="2763865"/>
            <a:ext cx="3018389" cy="1618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C6CDF2E-5FFA-09CD-6D47-B7F00622EC62}"/>
              </a:ext>
            </a:extLst>
          </p:cNvPr>
          <p:cNvSpPr/>
          <p:nvPr/>
        </p:nvSpPr>
        <p:spPr>
          <a:xfrm>
            <a:off x="6247190" y="1937834"/>
            <a:ext cx="657225" cy="542925"/>
          </a:xfrm>
          <a:prstGeom prst="rect">
            <a:avLst/>
          </a:prstGeom>
          <a:solidFill>
            <a:srgbClr val="7D19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036" name="Picture 12" descr="Toggl">
            <a:extLst>
              <a:ext uri="{FF2B5EF4-FFF2-40B4-BE49-F238E27FC236}">
                <a16:creationId xmlns:a16="http://schemas.microsoft.com/office/drawing/2014/main" id="{E0CB5025-AF5B-4335-4E88-C02CADC73A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1293" y="5006622"/>
            <a:ext cx="3910118" cy="2052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FE70545E-2378-E03E-C2C4-D694592C84DD}"/>
              </a:ext>
            </a:extLst>
          </p:cNvPr>
          <p:cNvSpPr/>
          <p:nvPr/>
        </p:nvSpPr>
        <p:spPr>
          <a:xfrm>
            <a:off x="306726" y="-160067"/>
            <a:ext cx="657225" cy="542925"/>
          </a:xfrm>
          <a:prstGeom prst="rect">
            <a:avLst/>
          </a:prstGeom>
          <a:solidFill>
            <a:srgbClr val="2D13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2B24648-26ED-D32F-1235-B00D6538CB3D}"/>
              </a:ext>
            </a:extLst>
          </p:cNvPr>
          <p:cNvSpPr/>
          <p:nvPr/>
        </p:nvSpPr>
        <p:spPr>
          <a:xfrm>
            <a:off x="3986353" y="236172"/>
            <a:ext cx="657225" cy="542925"/>
          </a:xfrm>
          <a:prstGeom prst="rect">
            <a:avLst/>
          </a:prstGeom>
          <a:solidFill>
            <a:srgbClr val="FCE9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1B9D806-FA20-DBE1-8397-737A682A99A9}"/>
              </a:ext>
            </a:extLst>
          </p:cNvPr>
          <p:cNvSpPr/>
          <p:nvPr/>
        </p:nvSpPr>
        <p:spPr>
          <a:xfrm>
            <a:off x="5083057" y="312771"/>
            <a:ext cx="657225" cy="542925"/>
          </a:xfrm>
          <a:prstGeom prst="rect">
            <a:avLst/>
          </a:prstGeom>
          <a:solidFill>
            <a:srgbClr val="FBDE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44665F5-9DA7-0F05-AD97-F41A1A0612A5}"/>
              </a:ext>
            </a:extLst>
          </p:cNvPr>
          <p:cNvSpPr/>
          <p:nvPr/>
        </p:nvSpPr>
        <p:spPr>
          <a:xfrm>
            <a:off x="306727" y="560850"/>
            <a:ext cx="657225" cy="542925"/>
          </a:xfrm>
          <a:prstGeom prst="rect">
            <a:avLst/>
          </a:prstGeom>
          <a:solidFill>
            <a:srgbClr val="2D13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02C5FC8-FBFA-4994-17FD-35EE5269327E}"/>
              </a:ext>
            </a:extLst>
          </p:cNvPr>
          <p:cNvSpPr/>
          <p:nvPr/>
        </p:nvSpPr>
        <p:spPr>
          <a:xfrm>
            <a:off x="263550" y="1281767"/>
            <a:ext cx="657225" cy="542925"/>
          </a:xfrm>
          <a:prstGeom prst="rect">
            <a:avLst/>
          </a:prstGeom>
          <a:solidFill>
            <a:srgbClr val="422A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038" name="Picture 14" descr="ไอเดีย Pastel tone 36 รายการ | พาเลทเฉดสี, เฉดสี, ทฤษฎีสี">
            <a:extLst>
              <a:ext uri="{FF2B5EF4-FFF2-40B4-BE49-F238E27FC236}">
                <a16:creationId xmlns:a16="http://schemas.microsoft.com/office/drawing/2014/main" id="{E3AFA4D3-873E-6431-9CFF-6E8E9A4C7F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1857" y="111395"/>
            <a:ext cx="2247900" cy="3171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EF608CA1-7C61-495F-B12A-A13AD1DC9755}"/>
              </a:ext>
            </a:extLst>
          </p:cNvPr>
          <p:cNvSpPr/>
          <p:nvPr/>
        </p:nvSpPr>
        <p:spPr>
          <a:xfrm>
            <a:off x="1076221" y="2601691"/>
            <a:ext cx="657225" cy="542925"/>
          </a:xfrm>
          <a:prstGeom prst="rect">
            <a:avLst/>
          </a:prstGeom>
          <a:solidFill>
            <a:srgbClr val="E19B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B9F9B52-1DEF-9A8D-96D2-8F4373639B16}"/>
              </a:ext>
            </a:extLst>
          </p:cNvPr>
          <p:cNvSpPr/>
          <p:nvPr/>
        </p:nvSpPr>
        <p:spPr>
          <a:xfrm>
            <a:off x="209498" y="2560265"/>
            <a:ext cx="657225" cy="542925"/>
          </a:xfrm>
          <a:prstGeom prst="rect">
            <a:avLst/>
          </a:prstGeom>
          <a:solidFill>
            <a:srgbClr val="F7EB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D5D1408-7386-A9AE-0B8C-82A4B8E5B2BC}"/>
              </a:ext>
            </a:extLst>
          </p:cNvPr>
          <p:cNvSpPr txBox="1"/>
          <p:nvPr/>
        </p:nvSpPr>
        <p:spPr>
          <a:xfrm>
            <a:off x="3390148" y="647401"/>
            <a:ext cx="653078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dirty="0"/>
              <a:t>https://htmlcolorcodes.com/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2A52DAD-3EC2-821F-BA37-4B027BFF259A}"/>
              </a:ext>
            </a:extLst>
          </p:cNvPr>
          <p:cNvSpPr/>
          <p:nvPr/>
        </p:nvSpPr>
        <p:spPr>
          <a:xfrm>
            <a:off x="644130" y="1244517"/>
            <a:ext cx="657225" cy="542925"/>
          </a:xfrm>
          <a:prstGeom prst="rect">
            <a:avLst/>
          </a:prstGeom>
          <a:solidFill>
            <a:srgbClr val="FDE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87F9298-9848-AD74-AAB3-2D9D27E4F176}"/>
              </a:ext>
            </a:extLst>
          </p:cNvPr>
          <p:cNvSpPr/>
          <p:nvPr/>
        </p:nvSpPr>
        <p:spPr>
          <a:xfrm>
            <a:off x="899160" y="1117086"/>
            <a:ext cx="657225" cy="542925"/>
          </a:xfrm>
          <a:prstGeom prst="rect">
            <a:avLst/>
          </a:prstGeom>
          <a:solidFill>
            <a:srgbClr val="F7DA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55085F6-8E12-2F7B-A6A1-5C598B0CC711}"/>
              </a:ext>
            </a:extLst>
          </p:cNvPr>
          <p:cNvSpPr/>
          <p:nvPr/>
        </p:nvSpPr>
        <p:spPr>
          <a:xfrm>
            <a:off x="225038" y="1871940"/>
            <a:ext cx="657225" cy="542925"/>
          </a:xfrm>
          <a:prstGeom prst="rect">
            <a:avLst/>
          </a:prstGeom>
          <a:solidFill>
            <a:srgbClr val="F8C8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6A4CE17-8949-6304-C08B-F62B1CB93AA9}"/>
              </a:ext>
            </a:extLst>
          </p:cNvPr>
          <p:cNvSpPr/>
          <p:nvPr/>
        </p:nvSpPr>
        <p:spPr>
          <a:xfrm>
            <a:off x="1102902" y="1951893"/>
            <a:ext cx="657225" cy="542925"/>
          </a:xfrm>
          <a:prstGeom prst="rect">
            <a:avLst/>
          </a:prstGeom>
          <a:solidFill>
            <a:srgbClr val="F8B8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56C8246-298E-3BAB-C573-63A2B6F412DF}"/>
              </a:ext>
            </a:extLst>
          </p:cNvPr>
          <p:cNvSpPr/>
          <p:nvPr/>
        </p:nvSpPr>
        <p:spPr>
          <a:xfrm>
            <a:off x="1990432" y="354150"/>
            <a:ext cx="657225" cy="542925"/>
          </a:xfrm>
          <a:prstGeom prst="rect">
            <a:avLst/>
          </a:prstGeom>
          <a:solidFill>
            <a:srgbClr val="4141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16015D9-7756-ADE8-47BE-7B63DD4F49D7}"/>
              </a:ext>
            </a:extLst>
          </p:cNvPr>
          <p:cNvSpPr/>
          <p:nvPr/>
        </p:nvSpPr>
        <p:spPr>
          <a:xfrm>
            <a:off x="209498" y="3265209"/>
            <a:ext cx="657225" cy="542925"/>
          </a:xfrm>
          <a:prstGeom prst="rect">
            <a:avLst/>
          </a:prstGeom>
          <a:solidFill>
            <a:srgbClr val="F7EB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042" name="Picture 18" descr="Dark theme - Material Design">
            <a:extLst>
              <a:ext uri="{FF2B5EF4-FFF2-40B4-BE49-F238E27FC236}">
                <a16:creationId xmlns:a16="http://schemas.microsoft.com/office/drawing/2014/main" id="{5B67A05A-EA90-2A45-95A4-D60D7A908F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4565" y="6033028"/>
            <a:ext cx="4574590" cy="2166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6D22F4FA-7B80-92D4-7EE8-9FFC7AD5E266}"/>
              </a:ext>
            </a:extLst>
          </p:cNvPr>
          <p:cNvSpPr/>
          <p:nvPr/>
        </p:nvSpPr>
        <p:spPr>
          <a:xfrm>
            <a:off x="1148579" y="990320"/>
            <a:ext cx="657225" cy="542925"/>
          </a:xfrm>
          <a:prstGeom prst="rect">
            <a:avLst/>
          </a:prstGeom>
          <a:solidFill>
            <a:srgbClr val="4E28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044" name="Picture 20" descr="WorkSpace Dark Theme- Fellow Worker Monitoring Dashboard by Anastasia  Shalik on Dribbble">
            <a:extLst>
              <a:ext uri="{FF2B5EF4-FFF2-40B4-BE49-F238E27FC236}">
                <a16:creationId xmlns:a16="http://schemas.microsoft.com/office/drawing/2014/main" id="{EEAC253C-8F06-464A-3809-67402F5527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1966" y="1824275"/>
            <a:ext cx="3683298" cy="2762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dark purple Chrome Themes - ThemeBeta">
            <a:extLst>
              <a:ext uri="{FF2B5EF4-FFF2-40B4-BE49-F238E27FC236}">
                <a16:creationId xmlns:a16="http://schemas.microsoft.com/office/drawing/2014/main" id="{283101DE-5C79-09FB-7EBC-74B8975D47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9196" y="2997349"/>
            <a:ext cx="381000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8F20D24C-3FAF-AF8F-B61C-165ED7F69867}"/>
              </a:ext>
            </a:extLst>
          </p:cNvPr>
          <p:cNvSpPr/>
          <p:nvPr/>
        </p:nvSpPr>
        <p:spPr>
          <a:xfrm>
            <a:off x="1921533" y="1231449"/>
            <a:ext cx="657225" cy="542925"/>
          </a:xfrm>
          <a:prstGeom prst="rect">
            <a:avLst/>
          </a:prstGeom>
          <a:solidFill>
            <a:srgbClr val="544E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B46499B-2AC5-48BF-9ECD-6CFA11FACF0D}"/>
              </a:ext>
            </a:extLst>
          </p:cNvPr>
          <p:cNvSpPr/>
          <p:nvPr/>
        </p:nvSpPr>
        <p:spPr>
          <a:xfrm>
            <a:off x="348551" y="3337695"/>
            <a:ext cx="657225" cy="542925"/>
          </a:xfrm>
          <a:prstGeom prst="rect">
            <a:avLst/>
          </a:prstGeom>
          <a:solidFill>
            <a:srgbClr val="AF80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400F541-9713-5E56-4C8E-170763C9C766}"/>
              </a:ext>
            </a:extLst>
          </p:cNvPr>
          <p:cNvSpPr/>
          <p:nvPr/>
        </p:nvSpPr>
        <p:spPr>
          <a:xfrm>
            <a:off x="5941516" y="272957"/>
            <a:ext cx="657225" cy="542925"/>
          </a:xfrm>
          <a:prstGeom prst="rect">
            <a:avLst/>
          </a:prstGeom>
          <a:solidFill>
            <a:srgbClr val="F8A5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E865BC9-48FD-2360-890C-4C1B3D217DBA}"/>
              </a:ext>
            </a:extLst>
          </p:cNvPr>
          <p:cNvSpPr/>
          <p:nvPr/>
        </p:nvSpPr>
        <p:spPr>
          <a:xfrm>
            <a:off x="6799975" y="236172"/>
            <a:ext cx="657225" cy="542925"/>
          </a:xfrm>
          <a:prstGeom prst="rect">
            <a:avLst/>
          </a:prstGeom>
          <a:solidFill>
            <a:srgbClr val="FF64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DEB097D-26F6-5B9C-8501-AB136AEB7C5C}"/>
              </a:ext>
            </a:extLst>
          </p:cNvPr>
          <p:cNvSpPr/>
          <p:nvPr/>
        </p:nvSpPr>
        <p:spPr>
          <a:xfrm>
            <a:off x="6087620" y="1182264"/>
            <a:ext cx="657225" cy="542925"/>
          </a:xfrm>
          <a:prstGeom prst="rect">
            <a:avLst/>
          </a:prstGeom>
          <a:solidFill>
            <a:srgbClr val="FF8A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95677590-45C0-1CFC-A21A-0A1F3D7D3EA5}"/>
              </a:ext>
            </a:extLst>
          </p:cNvPr>
          <p:cNvSpPr/>
          <p:nvPr/>
        </p:nvSpPr>
        <p:spPr>
          <a:xfrm>
            <a:off x="6102204" y="1447306"/>
            <a:ext cx="657225" cy="542925"/>
          </a:xfrm>
          <a:prstGeom prst="rect">
            <a:avLst/>
          </a:prstGeom>
          <a:solidFill>
            <a:srgbClr val="BCE3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814ECCA-CFE4-BA36-9EB0-C5FE576DC291}"/>
              </a:ext>
            </a:extLst>
          </p:cNvPr>
          <p:cNvSpPr/>
          <p:nvPr/>
        </p:nvSpPr>
        <p:spPr>
          <a:xfrm>
            <a:off x="7054849" y="1625831"/>
            <a:ext cx="657225" cy="542925"/>
          </a:xfrm>
          <a:prstGeom prst="rect">
            <a:avLst/>
          </a:prstGeom>
          <a:solidFill>
            <a:srgbClr val="DFCA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6DC083E6-A321-2F6D-4A6B-A665F9083E66}"/>
              </a:ext>
            </a:extLst>
          </p:cNvPr>
          <p:cNvSpPr/>
          <p:nvPr/>
        </p:nvSpPr>
        <p:spPr>
          <a:xfrm>
            <a:off x="11891345" y="388572"/>
            <a:ext cx="170031" cy="5319778"/>
          </a:xfrm>
          <a:prstGeom prst="rect">
            <a:avLst/>
          </a:prstGeom>
          <a:solidFill>
            <a:srgbClr val="6B29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D953CDE3-31E2-E6A5-89E9-6706126F7590}"/>
              </a:ext>
            </a:extLst>
          </p:cNvPr>
          <p:cNvSpPr/>
          <p:nvPr/>
        </p:nvSpPr>
        <p:spPr>
          <a:xfrm>
            <a:off x="3070145" y="1914888"/>
            <a:ext cx="657225" cy="542925"/>
          </a:xfrm>
          <a:prstGeom prst="rect">
            <a:avLst/>
          </a:prstGeom>
          <a:solidFill>
            <a:srgbClr val="43C8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C2310CA-79C0-21DA-B9B7-8A9228BD3AFD}"/>
              </a:ext>
            </a:extLst>
          </p:cNvPr>
          <p:cNvSpPr/>
          <p:nvPr/>
        </p:nvSpPr>
        <p:spPr>
          <a:xfrm>
            <a:off x="4944527" y="2040117"/>
            <a:ext cx="657225" cy="542925"/>
          </a:xfrm>
          <a:prstGeom prst="rect">
            <a:avLst/>
          </a:prstGeom>
          <a:solidFill>
            <a:srgbClr val="8FFF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FD79A1E-1940-3B02-24F9-CF2606C06CD3}"/>
              </a:ext>
            </a:extLst>
          </p:cNvPr>
          <p:cNvSpPr/>
          <p:nvPr/>
        </p:nvSpPr>
        <p:spPr>
          <a:xfrm>
            <a:off x="5465689" y="2397653"/>
            <a:ext cx="657225" cy="542925"/>
          </a:xfrm>
          <a:prstGeom prst="rect">
            <a:avLst/>
          </a:prstGeom>
          <a:solidFill>
            <a:srgbClr val="F3D8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7055459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946</TotalTime>
  <Words>6</Words>
  <Application>Microsoft Office PowerPoint</Application>
  <PresentationFormat>Widescreen</PresentationFormat>
  <Paragraphs>1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Praisan Sormkaew</dc:creator>
  <cp:lastModifiedBy>Praisan Sormkaew</cp:lastModifiedBy>
  <cp:revision>11</cp:revision>
  <dcterms:created xsi:type="dcterms:W3CDTF">2022-04-30T01:30:51Z</dcterms:created>
  <dcterms:modified xsi:type="dcterms:W3CDTF">2022-06-23T04:10:40Z</dcterms:modified>
</cp:coreProperties>
</file>